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77" r:id="rId2"/>
    <p:sldId id="271" r:id="rId3"/>
    <p:sldId id="278" r:id="rId4"/>
    <p:sldId id="287" r:id="rId5"/>
    <p:sldId id="279" r:id="rId6"/>
    <p:sldId id="280" r:id="rId7"/>
    <p:sldId id="288" r:id="rId8"/>
    <p:sldId id="289" r:id="rId9"/>
    <p:sldId id="290" r:id="rId10"/>
    <p:sldId id="282" r:id="rId11"/>
    <p:sldId id="291" r:id="rId12"/>
    <p:sldId id="292" r:id="rId13"/>
    <p:sldId id="272" r:id="rId14"/>
    <p:sldId id="273" r:id="rId15"/>
    <p:sldId id="274" r:id="rId16"/>
    <p:sldId id="283" r:id="rId17"/>
    <p:sldId id="286" r:id="rId18"/>
    <p:sldId id="285" r:id="rId19"/>
    <p:sldId id="293" r:id="rId20"/>
    <p:sldId id="284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856" autoAdjust="0"/>
    <p:restoredTop sz="94660"/>
  </p:normalViewPr>
  <p:slideViewPr>
    <p:cSldViewPr>
      <p:cViewPr varScale="1">
        <p:scale>
          <a:sx n="104" d="100"/>
          <a:sy n="104" d="100"/>
        </p:scale>
        <p:origin x="-16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BDB91-BA8B-4B4C-8AA1-E2740F6229D3}" type="datetimeFigureOut">
              <a:rPr lang="ru-RU" smtClean="0"/>
              <a:pPr/>
              <a:t>30.12.2017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94742-055C-46E6-874F-7C82C6B80B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heel/>
    <p:sndAc>
      <p:stSnd>
        <p:snd r:embed="rId1" name="chimes.wav" builtIn="1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BDB91-BA8B-4B4C-8AA1-E2740F6229D3}" type="datetimeFigureOut">
              <a:rPr lang="ru-RU" smtClean="0"/>
              <a:pPr/>
              <a:t>30.12.2017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94742-055C-46E6-874F-7C82C6B80B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/>
    <p:sndAc>
      <p:stSnd>
        <p:snd r:embed="rId1" name="chimes.wav" builtIn="1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BDB91-BA8B-4B4C-8AA1-E2740F6229D3}" type="datetimeFigureOut">
              <a:rPr lang="ru-RU" smtClean="0"/>
              <a:pPr/>
              <a:t>30.12.2017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94742-055C-46E6-874F-7C82C6B80B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/>
    <p:sndAc>
      <p:stSnd>
        <p:snd r:embed="rId1" name="chimes.wav" builtIn="1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BDB91-BA8B-4B4C-8AA1-E2740F6229D3}" type="datetimeFigureOut">
              <a:rPr lang="ru-RU" smtClean="0"/>
              <a:pPr/>
              <a:t>30.12.2017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94742-055C-46E6-874F-7C82C6B80B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/>
    <p:sndAc>
      <p:stSnd>
        <p:snd r:embed="rId1" name="chimes.wav" builtIn="1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BDB91-BA8B-4B4C-8AA1-E2740F6229D3}" type="datetimeFigureOut">
              <a:rPr lang="ru-RU" smtClean="0"/>
              <a:pPr/>
              <a:t>30.12.2017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94742-055C-46E6-874F-7C82C6B80B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heel/>
    <p:sndAc>
      <p:stSnd>
        <p:snd r:embed="rId1" name="chimes.wav" builtIn="1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BDB91-BA8B-4B4C-8AA1-E2740F6229D3}" type="datetimeFigureOut">
              <a:rPr lang="ru-RU" smtClean="0"/>
              <a:pPr/>
              <a:t>30.12.2017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94742-055C-46E6-874F-7C82C6B80B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/>
    <p:sndAc>
      <p:stSnd>
        <p:snd r:embed="rId1" name="chimes.wav" builtIn="1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BDB91-BA8B-4B4C-8AA1-E2740F6229D3}" type="datetimeFigureOut">
              <a:rPr lang="ru-RU" smtClean="0"/>
              <a:pPr/>
              <a:t>30.12.2017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94742-055C-46E6-874F-7C82C6B80B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/>
    <p:sndAc>
      <p:stSnd>
        <p:snd r:embed="rId1" name="chimes.wav" builtIn="1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BDB91-BA8B-4B4C-8AA1-E2740F6229D3}" type="datetimeFigureOut">
              <a:rPr lang="ru-RU" smtClean="0"/>
              <a:pPr/>
              <a:t>30.12.2017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94742-055C-46E6-874F-7C82C6B80B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/>
    <p:sndAc>
      <p:stSnd>
        <p:snd r:embed="rId1" name="chimes.wav" builtIn="1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BDB91-BA8B-4B4C-8AA1-E2740F6229D3}" type="datetimeFigureOut">
              <a:rPr lang="ru-RU" smtClean="0"/>
              <a:pPr/>
              <a:t>30.12.2017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94742-055C-46E6-874F-7C82C6B80B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/>
    <p:sndAc>
      <p:stSnd>
        <p:snd r:embed="rId1" name="chimes.wav" builtIn="1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BDB91-BA8B-4B4C-8AA1-E2740F6229D3}" type="datetimeFigureOut">
              <a:rPr lang="ru-RU" smtClean="0"/>
              <a:pPr/>
              <a:t>30.12.2017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94742-055C-46E6-874F-7C82C6B80B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/>
    <p:sndAc>
      <p:stSnd>
        <p:snd r:embed="rId1" name="chimes.wav" builtIn="1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BDB91-BA8B-4B4C-8AA1-E2740F6229D3}" type="datetimeFigureOut">
              <a:rPr lang="ru-RU" smtClean="0"/>
              <a:pPr/>
              <a:t>30.12.2017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CC94742-055C-46E6-874F-7C82C6B80B3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wheel/>
    <p:sndAc>
      <p:stSnd>
        <p:snd r:embed="rId1" name="chimes.wav" builtIn="1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0FBDB91-BA8B-4B4C-8AA1-E2740F6229D3}" type="datetimeFigureOut">
              <a:rPr lang="ru-RU" smtClean="0"/>
              <a:pPr/>
              <a:t>30.12.2017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CC94742-055C-46E6-874F-7C82C6B80B39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ransition spd="slow">
    <p:wheel/>
    <p:sndAc>
      <p:stSnd>
        <p:snd r:embed="rId13" name="chimes.wav" builtIn="1"/>
      </p:stSnd>
    </p:sndAc>
  </p:transition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1.png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685800" y="514352"/>
            <a:ext cx="7846640" cy="1114448"/>
          </a:xfrm>
        </p:spPr>
        <p:txBody>
          <a:bodyPr>
            <a:scene3d>
              <a:camera prst="orthographicFront"/>
              <a:lightRig rig="threePt" dir="t"/>
            </a:scene3d>
            <a:sp3d>
              <a:bevelB w="38100" h="38100"/>
            </a:sp3d>
          </a:bodyPr>
          <a:lstStyle/>
          <a:p>
            <a:pPr algn="ctr"/>
            <a:endParaRPr lang="ru-RU" sz="2800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idx="2"/>
          </p:nvPr>
        </p:nvSpPr>
        <p:spPr>
          <a:xfrm>
            <a:off x="395536" y="1676400"/>
            <a:ext cx="3033464" cy="4572000"/>
          </a:xfrm>
        </p:spPr>
        <p:txBody>
          <a:bodyPr/>
          <a:lstStyle/>
          <a:p>
            <a:pPr algn="ctr"/>
            <a:endParaRPr lang="ru-RU" sz="2000" dirty="0" smtClean="0"/>
          </a:p>
          <a:p>
            <a:pPr algn="ctr"/>
            <a:endParaRPr lang="ru-RU" sz="2000" dirty="0" smtClean="0"/>
          </a:p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 descr="C:\Users\1\Desktop\зима.jpg"/>
          <p:cNvPicPr>
            <a:picLocks noChangeAspect="1" noChangeArrowheads="1"/>
          </p:cNvPicPr>
          <p:nvPr/>
        </p:nvPicPr>
        <p:blipFill>
          <a:blip r:embed="rId3" cstate="print"/>
          <a:srcRect r="1666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30" name="Picture 6" descr="http://img0.liveinternet.ru/images/attach/c/7/94/898/94898394_27b5b2d2d5ba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43808" y="2996952"/>
            <a:ext cx="3816424" cy="3665167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2714612" y="1428736"/>
            <a:ext cx="5031569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Новогодние праздники </a:t>
            </a:r>
          </a:p>
          <a:p>
            <a:pPr algn="ctr"/>
            <a:r>
              <a:rPr lang="ru-RU" sz="3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 нашем детском саду</a:t>
            </a:r>
            <a:endParaRPr lang="ru-RU" sz="32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2000232" y="785794"/>
            <a:ext cx="6294351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 "Детский сад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общеразвивающего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 вида № 37" городского округа город Салават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Республики Башкортостан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slow">
    <p:wheel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1" name="Picture 3" descr="E:\новый год\Новая папка\DSC_00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2857496"/>
            <a:ext cx="5643578" cy="3762387"/>
          </a:xfrm>
          <a:prstGeom prst="rect">
            <a:avLst/>
          </a:prstGeom>
          <a:noFill/>
        </p:spPr>
      </p:pic>
      <p:pic>
        <p:nvPicPr>
          <p:cNvPr id="22530" name="Picture 2" descr="E:\новый год\Новая папка\DSC_003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21812" y="142853"/>
            <a:ext cx="5679320" cy="3786214"/>
          </a:xfrm>
          <a:prstGeom prst="rect">
            <a:avLst/>
          </a:prstGeom>
          <a:noFill/>
        </p:spPr>
      </p:pic>
      <p:pic>
        <p:nvPicPr>
          <p:cNvPr id="8194" name="Picture 2" descr="http://img0.liveinternet.ru/images/attach/c/0/119/167/119167808_28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10128" y="4286256"/>
            <a:ext cx="4433872" cy="2375743"/>
          </a:xfrm>
          <a:prstGeom prst="rect">
            <a:avLst/>
          </a:prstGeom>
          <a:noFill/>
        </p:spPr>
      </p:pic>
      <p:sp>
        <p:nvSpPr>
          <p:cNvPr id="8196" name="AutoShape 4" descr="https://hostingkartinok.com/uploads/images/2011/12/50ad743e01842f364330e6c185f8edb7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8" name="AutoShape 6" descr="https://hostingkartinok.com/uploads/images/2011/12/50ad743e01842f364330e6c185f8edb7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200" name="Picture 8" descr="http://cbs-chegdomin.narod.ru/olderfiles/novyi_god/0_5bd42_be1c0b7e_XXL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2844" y="142852"/>
            <a:ext cx="3375062" cy="307183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E:\новый год\Новая папка\DSC_0032.JPG"/>
          <p:cNvPicPr>
            <a:picLocks noChangeAspect="1" noChangeArrowheads="1"/>
          </p:cNvPicPr>
          <p:nvPr/>
        </p:nvPicPr>
        <p:blipFill>
          <a:blip r:embed="rId3" cstate="print"/>
          <a:srcRect t="24359"/>
          <a:stretch>
            <a:fillRect/>
          </a:stretch>
        </p:blipFill>
        <p:spPr bwMode="auto">
          <a:xfrm>
            <a:off x="214282" y="357166"/>
            <a:ext cx="8783243" cy="4429157"/>
          </a:xfrm>
          <a:prstGeom prst="rect">
            <a:avLst/>
          </a:prstGeom>
          <a:noFill/>
        </p:spPr>
      </p:pic>
      <p:pic>
        <p:nvPicPr>
          <p:cNvPr id="8194" name="Picture 2" descr="http://img0.liveinternet.ru/images/attach/c/0/119/167/119167808_28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0128" y="4286256"/>
            <a:ext cx="4433872" cy="2375743"/>
          </a:xfrm>
          <a:prstGeom prst="rect">
            <a:avLst/>
          </a:prstGeom>
          <a:noFill/>
        </p:spPr>
      </p:pic>
      <p:sp>
        <p:nvSpPr>
          <p:cNvPr id="8196" name="AutoShape 4" descr="https://hostingkartinok.com/uploads/images/2011/12/50ad743e01842f364330e6c185f8edb7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8" name="AutoShape 6" descr="https://hostingkartinok.com/uploads/images/2011/12/50ad743e01842f364330e6c185f8edb7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200" name="Picture 8" descr="http://cbs-chegdomin.narod.ru/olderfiles/novyi_god/0_5bd42_be1c0b7e_XXL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44" y="142852"/>
            <a:ext cx="3375062" cy="307183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AutoShape 4" descr="https://hostingkartinok.com/uploads/images/2011/12/50ad743e01842f364330e6c185f8edb7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8" name="AutoShape 6" descr="https://hostingkartinok.com/uploads/images/2011/12/50ad743e01842f364330e6c185f8edb7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Picture 3" descr="E:\новый год\Новая папка\DSC_003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500042"/>
            <a:ext cx="7822460" cy="5214973"/>
          </a:xfrm>
          <a:prstGeom prst="rect">
            <a:avLst/>
          </a:prstGeom>
          <a:noFill/>
        </p:spPr>
      </p:pic>
      <p:pic>
        <p:nvPicPr>
          <p:cNvPr id="8200" name="Picture 8" descr="http://cbs-chegdomin.narod.ru/olderfiles/novyi_god/0_5bd42_be1c0b7e_XXL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44" y="142852"/>
            <a:ext cx="3375062" cy="3071834"/>
          </a:xfrm>
          <a:prstGeom prst="rect">
            <a:avLst/>
          </a:prstGeom>
          <a:noFill/>
        </p:spPr>
      </p:pic>
      <p:pic>
        <p:nvPicPr>
          <p:cNvPr id="8194" name="Picture 2" descr="http://img0.liveinternet.ru/images/attach/c/0/119/167/119167808_28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15008" y="5000636"/>
            <a:ext cx="3214678" cy="172247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E:\новый год\Новая папка\DSC_0049.JPG"/>
          <p:cNvPicPr>
            <a:picLocks noChangeAspect="1" noChangeArrowheads="1"/>
          </p:cNvPicPr>
          <p:nvPr/>
        </p:nvPicPr>
        <p:blipFill>
          <a:blip r:embed="rId3" cstate="print"/>
          <a:srcRect l="12354" t="8800" r="9314"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630424328"/>
      </p:ext>
    </p:extLst>
  </p:cSld>
  <p:clrMapOvr>
    <a:masterClrMapping/>
  </p:clrMapOvr>
  <p:transition spd="slow">
    <p:wheel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E:\новый год\Новая папка\DSC_0052.JPG"/>
          <p:cNvPicPr>
            <a:picLocks noChangeAspect="1" noChangeArrowheads="1"/>
          </p:cNvPicPr>
          <p:nvPr/>
        </p:nvPicPr>
        <p:blipFill>
          <a:blip r:embed="rId3" cstate="print"/>
          <a:srcRect t="1170" r="17452"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pic>
        <p:nvPicPr>
          <p:cNvPr id="4098" name="Picture 2" descr="http://inetru.net/wp-content/uploads/2015/12/%D0%BD%D0%BE%D0%B2%D0%BE%D0%B3%D0%BE%D0%B4%D0%BD%D0%B8%D0%B5-%D0%BA%D0%B0%D1%80%D1%82%D0%B8%D0%BD%D0%BA%D0%B8-%D0%B4%D0%B5%D0%B4-%D0%BC%D0%BE%D1%80%D0%BE%D0%B7-22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" y="5214950"/>
            <a:ext cx="6976643" cy="16430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931947029"/>
      </p:ext>
    </p:extLst>
  </p:cSld>
  <p:clrMapOvr>
    <a:masterClrMapping/>
  </p:clrMapOvr>
  <p:transition spd="slow">
    <p:wheel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2428868"/>
            <a:ext cx="7772400" cy="172819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4" name="Picture 2" descr="E:\новый год\Новая папка\DSC_007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2240" y="0"/>
            <a:ext cx="9166240" cy="6110827"/>
          </a:xfrm>
          <a:prstGeom prst="rect">
            <a:avLst/>
          </a:prstGeom>
          <a:noFill/>
        </p:spPr>
      </p:pic>
      <p:pic>
        <p:nvPicPr>
          <p:cNvPr id="6" name="Picture 2" descr="http://inetru.net/wp-content/uploads/2015/12/%D0%BD%D0%BE%D0%B2%D0%BE%D0%B3%D0%BE%D0%B4%D0%BD%D0%B8%D0%B5-%D0%BA%D0%B0%D1%80%D1%82%D0%B8%D0%BD%D0%BA%D0%B8-%D0%B4%D0%B5%D0%B4-%D0%BC%D0%BE%D1%80%D0%BE%D0%B7-22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34" y="5226056"/>
            <a:ext cx="6929485" cy="16319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043747376"/>
      </p:ext>
    </p:extLst>
  </p:cSld>
  <p:clrMapOvr>
    <a:masterClrMapping/>
  </p:clrMapOvr>
  <p:transition spd="slow">
    <p:wheel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Picture 2" descr="E:\новый год\Новая папка\DSC_0062.JPG"/>
          <p:cNvPicPr>
            <a:picLocks noChangeAspect="1" noChangeArrowheads="1"/>
          </p:cNvPicPr>
          <p:nvPr/>
        </p:nvPicPr>
        <p:blipFill>
          <a:blip r:embed="rId3" cstate="print"/>
          <a:srcRect t="21770" r="667"/>
          <a:stretch>
            <a:fillRect/>
          </a:stretch>
        </p:blipFill>
        <p:spPr bwMode="auto">
          <a:xfrm>
            <a:off x="285720" y="2143116"/>
            <a:ext cx="8715355" cy="4575854"/>
          </a:xfrm>
          <a:prstGeom prst="rect">
            <a:avLst/>
          </a:prstGeom>
          <a:noFill/>
        </p:spPr>
      </p:pic>
      <p:pic>
        <p:nvPicPr>
          <p:cNvPr id="7170" name="Picture 2" descr="http://www.playcast.ru/uploads/2015/12/08/16225838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4810" y="0"/>
            <a:ext cx="4589442" cy="349172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4579" name="Picture 3" descr="E:\новый год\Новая папка\DSC_007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1323398"/>
            <a:ext cx="7858180" cy="523878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5603" name="Picture 3" descr="E:\новый год\Новая папка\DSC_009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1055644"/>
            <a:ext cx="8429684" cy="561978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5602" name="Picture 2" descr="E:\новый год\Новая папка\DSC_008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357166"/>
            <a:ext cx="8572560" cy="5715040"/>
          </a:xfrm>
          <a:prstGeom prst="rect">
            <a:avLst/>
          </a:prstGeom>
          <a:noFill/>
        </p:spPr>
      </p:pic>
      <p:pic>
        <p:nvPicPr>
          <p:cNvPr id="6" name="Picture 8" descr="http://zezete2.z.e.pic.centerblog.net/446647fa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43240" y="4643446"/>
            <a:ext cx="1722431" cy="221455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world-baget.ru/d/89059/d/33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4" descr="C:\Users\1\Desktop\новый год\Новая папка\DSC_000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548680"/>
            <a:ext cx="6804248" cy="4536165"/>
          </a:xfrm>
          <a:prstGeom prst="rect">
            <a:avLst/>
          </a:prstGeom>
          <a:noFill/>
        </p:spPr>
      </p:pic>
      <p:pic>
        <p:nvPicPr>
          <p:cNvPr id="5122" name="Picture 2" descr="http://www.clipartsuggest.com/images/618/index-of-animated-clipart-winter-LfOLNy-clipart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51720" y="3505199"/>
            <a:ext cx="2724150" cy="335280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0"/>
            <a:ext cx="87750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</a:rPr>
              <a:t>Наши </a:t>
            </a:r>
            <a:r>
              <a:rPr lang="ru-RU" sz="3200" dirty="0" smtClean="0">
                <a:solidFill>
                  <a:schemeClr val="bg1"/>
                </a:solidFill>
              </a:rPr>
              <a:t>малышки </a:t>
            </a:r>
            <a:r>
              <a:rPr lang="ru-RU" sz="3200" dirty="0" smtClean="0">
                <a:solidFill>
                  <a:schemeClr val="bg1"/>
                </a:solidFill>
              </a:rPr>
              <a:t>(1-2.гр.) встречают Новый год</a:t>
            </a:r>
            <a:endParaRPr lang="ru-RU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90085773"/>
      </p:ext>
    </p:extLst>
  </p:cSld>
  <p:clrMapOvr>
    <a:masterClrMapping/>
  </p:clrMapOvr>
  <p:transition spd="slow">
    <p:wheel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 descr="E:\новый год\Новая папка\DSC_0099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62000"/>
            <a:ext cx="9144000" cy="6096000"/>
          </a:xfrm>
          <a:prstGeom prst="rect">
            <a:avLst/>
          </a:prstGeom>
          <a:noFill/>
        </p:spPr>
      </p:pic>
      <p:pic>
        <p:nvPicPr>
          <p:cNvPr id="8" name="Picture 2" descr="http://5gimn.ucoz.ru/2013-2014/pozdravleniya/vetka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85918" y="0"/>
            <a:ext cx="5715040" cy="135729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7" name="Picture 5" descr="http://school44.krymsknet.ru/wp-content/uploads/2016/11/zimniy-novogodniy-fon-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</p:spPr>
      </p:pic>
      <p:pic>
        <p:nvPicPr>
          <p:cNvPr id="18434" name="Picture 2" descr="C:\Users\1\Desktop\новый год\Новая папка\DSC_000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48" y="2428868"/>
            <a:ext cx="6156175" cy="4104116"/>
          </a:xfrm>
          <a:prstGeom prst="rect">
            <a:avLst/>
          </a:prstGeom>
          <a:noFill/>
        </p:spPr>
      </p:pic>
      <p:pic>
        <p:nvPicPr>
          <p:cNvPr id="18435" name="Picture 3" descr="C:\Users\1\Desktop\новый год\Новая папка\DSC_000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43306" y="285728"/>
            <a:ext cx="5292588" cy="352839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929454" y="3857628"/>
            <a:ext cx="10927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Группа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раннего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возраста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wheel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7" name="Picture 5" descr="http://school44.krymsknet.ru/wp-content/uploads/2016/11/zimniy-novogodniy-fon-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214942" y="5357826"/>
            <a:ext cx="3429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Группа  раннего возраста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6" name="Picture 2" descr="C:\Users\1\Desktop\новый год\Новая папка\DSC_000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00166" y="357166"/>
            <a:ext cx="7286628" cy="485775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1\Desktop\новый год\Новая папка\DSC_0001.JPG"/>
          <p:cNvPicPr>
            <a:picLocks noChangeAspect="1" noChangeArrowheads="1"/>
          </p:cNvPicPr>
          <p:nvPr/>
        </p:nvPicPr>
        <p:blipFill>
          <a:blip r:embed="rId3" cstate="print"/>
          <a:srcRect t="15744" r="1963" b="13382"/>
          <a:stretch>
            <a:fillRect/>
          </a:stretch>
        </p:blipFill>
        <p:spPr bwMode="auto">
          <a:xfrm>
            <a:off x="0" y="642918"/>
            <a:ext cx="9144000" cy="4406997"/>
          </a:xfrm>
          <a:prstGeom prst="rect">
            <a:avLst/>
          </a:prstGeom>
          <a:noFill/>
        </p:spPr>
      </p:pic>
      <p:pic>
        <p:nvPicPr>
          <p:cNvPr id="19460" name="Picture 4" descr="http://new-year-party.ru/wp-content/uploads/novogodnie-animacii-kartinki-24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5262401"/>
            <a:ext cx="8429684" cy="1595599"/>
          </a:xfrm>
          <a:prstGeom prst="rect">
            <a:avLst/>
          </a:prstGeom>
          <a:noFill/>
        </p:spPr>
      </p:pic>
      <p:pic>
        <p:nvPicPr>
          <p:cNvPr id="3" name="Picture 6" descr="http://img0.liveinternet.ru/images/attach/c/7/94/898/94898394_27b5b2d2d5ba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14744" y="3714752"/>
            <a:ext cx="1567034" cy="150492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gif-kartinki.ru/fony/fon_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1" name="Picture 3" descr="E:\новый год\Новая папка\DSC_001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214290"/>
            <a:ext cx="7500990" cy="500066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 rot="5400000">
            <a:off x="4645461" y="-1930873"/>
            <a:ext cx="677108" cy="5110310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  <a:latin typeface="+mj-lt"/>
              </a:rPr>
              <a:t>Группа раннего возраста №5</a:t>
            </a:r>
            <a:endParaRPr lang="ru-RU" sz="3200" dirty="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  <p:transition spd="slow">
    <p:wheel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gif-kartinki.ru/fony/fon_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3" descr="E:\новый год\Новая папка\DSC_002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7" y="214290"/>
            <a:ext cx="7929617" cy="528641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 rot="5400000">
            <a:off x="5431279" y="3569853"/>
            <a:ext cx="677108" cy="5110310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  <a:latin typeface="+mj-lt"/>
              </a:rPr>
              <a:t>Группа раннего возраста №5</a:t>
            </a:r>
            <a:endParaRPr lang="ru-RU" sz="3200" dirty="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  <p:transition spd="slow">
    <p:wheel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gif-kartinki.ru/fony/fon_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 rot="5400000">
            <a:off x="4359709" y="4164165"/>
            <a:ext cx="677108" cy="3635932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  <a:latin typeface="+mj-lt"/>
              </a:rPr>
              <a:t>Средняя группа  №9</a:t>
            </a:r>
            <a:endParaRPr lang="ru-RU" sz="32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6" name="Picture 3" descr="E:\новый год\Новая папка\DSC_002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19" y="285728"/>
            <a:ext cx="7822461" cy="521497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gif-kartinki.ru/fony/fon_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 rot="5400000">
            <a:off x="4359709" y="4164165"/>
            <a:ext cx="677108" cy="3635932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  <a:latin typeface="+mj-lt"/>
              </a:rPr>
              <a:t>Средняя группа  №9</a:t>
            </a:r>
            <a:endParaRPr lang="ru-RU" sz="32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7" name="Picture 2" descr="E:\новый год\Новая папка\DSC_002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48" y="285728"/>
            <a:ext cx="7715303" cy="514353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307</TotalTime>
  <Words>58</Words>
  <Application>Microsoft Office PowerPoint</Application>
  <PresentationFormat>Экран (4:3)</PresentationFormat>
  <Paragraphs>15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Времена года</dc:title>
  <dc:creator>User</dc:creator>
  <cp:lastModifiedBy>Арт</cp:lastModifiedBy>
  <cp:revision>30</cp:revision>
  <dcterms:created xsi:type="dcterms:W3CDTF">2013-01-21T06:03:38Z</dcterms:created>
  <dcterms:modified xsi:type="dcterms:W3CDTF">2017-12-29T20:01:57Z</dcterms:modified>
</cp:coreProperties>
</file>